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74539-ABA2-4BF5-9495-FCEF1B5F35D9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FEDB2-2C54-4CA9-9449-380CEE1703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A6DC70-3F3F-4760-A623-246E398F67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3E693E-290D-4EC2-BBF5-B48F960D5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SUPER PREFIXES GANG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Tylar</a:t>
            </a:r>
            <a:r>
              <a:rPr lang="en-US" dirty="0" smtClean="0"/>
              <a:t>  Watts </a:t>
            </a:r>
            <a:endParaRPr lang="en-US" dirty="0"/>
          </a:p>
        </p:txBody>
      </p:sp>
      <p:pic>
        <p:nvPicPr>
          <p:cNvPr id="6146" name="Picture 2" descr="C:\Documents and Settings\athenarad\Local Settings\Temporary Internet Files\Content.IE5\CD27WDMJ\MC9004357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4430713"/>
            <a:ext cx="2832100" cy="2111375"/>
          </a:xfrm>
          <a:prstGeom prst="rect">
            <a:avLst/>
          </a:prstGeom>
          <a:noFill/>
        </p:spPr>
      </p:pic>
      <p:pic>
        <p:nvPicPr>
          <p:cNvPr id="6147" name="Picture 3" descr="C:\Documents and Settings\athenarad\Local Settings\Temporary Internet Files\Content.IE5\GB1VQ6Z9\MC90015498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7488" y="4473575"/>
            <a:ext cx="1393825" cy="1833563"/>
          </a:xfrm>
          <a:prstGeom prst="rect">
            <a:avLst/>
          </a:prstGeom>
          <a:noFill/>
        </p:spPr>
      </p:pic>
      <p:pic>
        <p:nvPicPr>
          <p:cNvPr id="6148" name="Picture 4" descr="C:\Documents and Settings\athenarad\Local Settings\Temporary Internet Files\Content.IE5\STAN0HU3\MC91021721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89700" y="4494213"/>
            <a:ext cx="1733550" cy="181927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SUPER PREFIXES 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prefixes is a letter or letters that add on a word. It goes at the beginning of a word. EX: prefixes UN + the word done = undone. Un has power to undo things.</a:t>
            </a:r>
            <a:endParaRPr lang="en-US" dirty="0"/>
          </a:p>
        </p:txBody>
      </p:sp>
      <p:pic>
        <p:nvPicPr>
          <p:cNvPr id="1026" name="Picture 2" descr="C:\Documents and Settings\athenarad\Local Settings\Temporary Internet Files\Content.IE5\GB1VQ6Z9\MC9001549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6662" y="3951287"/>
            <a:ext cx="1393546" cy="1833372"/>
          </a:xfrm>
          <a:prstGeom prst="rect">
            <a:avLst/>
          </a:prstGeom>
          <a:noFill/>
        </p:spPr>
      </p:pic>
      <p:pic>
        <p:nvPicPr>
          <p:cNvPr id="1027" name="Picture 3" descr="C:\Documents and Settings\athenarad\Local Settings\Temporary Internet Files\Content.IE5\STAN0HU3\MC91021721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200400"/>
            <a:ext cx="1733550" cy="1819275"/>
          </a:xfrm>
          <a:prstGeom prst="rect">
            <a:avLst/>
          </a:prstGeom>
          <a:noFill/>
        </p:spPr>
      </p:pic>
      <p:pic>
        <p:nvPicPr>
          <p:cNvPr id="1028" name="Picture 4" descr="C:\Documents and Settings\athenarad\Local Settings\Temporary Internet Files\Content.IE5\CD27WDMJ\MC90043578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525" y="3651250"/>
            <a:ext cx="2832100" cy="21113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Prefixes word, meaning and 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           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           EX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Beneath ,</a:t>
                      </a:r>
                      <a:r>
                        <a:rPr lang="en-US" baseline="0" dirty="0" smtClean="0"/>
                        <a:t> below, too 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Undercoat</a:t>
                      </a:r>
                      <a:r>
                        <a:rPr lang="en-US" baseline="0" dirty="0" smtClean="0"/>
                        <a:t>, underwear, underestimate, underbid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Documents and Settings\athenarad\Local Settings\Temporary Internet Files\Content.IE5\CD27WDMJ\MC9004357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7075" y="4152900"/>
            <a:ext cx="2832100" cy="21113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word, meaning, EX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         EX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Multipartite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muliply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Documents and Settings\athenarad\Local Settings\Temporary Internet Files\Content.IE5\GB1VQ6Z9\MC9001549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3738563"/>
            <a:ext cx="1393825" cy="183356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learned about prefixes, and examples about prefixes. 																							What I think about it. 					I think it is cool ,but not a really big fan of it. </a:t>
            </a:r>
            <a:endParaRPr lang="en-US" dirty="0"/>
          </a:p>
        </p:txBody>
      </p:sp>
      <p:pic>
        <p:nvPicPr>
          <p:cNvPr id="5122" name="Picture 2" descr="C:\Documents and Settings\athenarad\Local Settings\Temporary Internet Files\Content.IE5\STAN0HU3\MC91021721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638" y="4341813"/>
            <a:ext cx="1733550" cy="181927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107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The SUPER PREFIXES GANG</vt:lpstr>
      <vt:lpstr>The SUPER PREFIXES GANG</vt:lpstr>
      <vt:lpstr>Prefixes word, meaning and EX</vt:lpstr>
      <vt:lpstr>Prefixes word, meaning, EX </vt:lpstr>
      <vt:lpstr>WHAT I LEARNED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SUPER PREFIXES GANG</dc:title>
  <dc:creator>Vicki Dobbs</dc:creator>
  <cp:lastModifiedBy>Vicki Dobbs</cp:lastModifiedBy>
  <cp:revision>11</cp:revision>
  <dcterms:created xsi:type="dcterms:W3CDTF">2012-02-07T14:11:43Z</dcterms:created>
  <dcterms:modified xsi:type="dcterms:W3CDTF">2012-02-22T14:22:22Z</dcterms:modified>
</cp:coreProperties>
</file>